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75" d="100"/>
          <a:sy n="75" d="100"/>
        </p:scale>
        <p:origin x="58" y="3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ve Smith" userId="fe54fe9dfb03c4fe" providerId="LiveId" clId="{2E1AB1C5-BCDB-4383-A010-73C3035B753C}"/>
    <pc:docChg chg="custSel modSld">
      <pc:chgData name="Steve Smith" userId="fe54fe9dfb03c4fe" providerId="LiveId" clId="{2E1AB1C5-BCDB-4383-A010-73C3035B753C}" dt="2026-08-02T11:09:43.593" v="2" actId="26606"/>
      <pc:docMkLst>
        <pc:docMk/>
      </pc:docMkLst>
      <pc:sldChg chg="addSp modSp mod setBg">
        <pc:chgData name="Steve Smith" userId="fe54fe9dfb03c4fe" providerId="LiveId" clId="{2E1AB1C5-BCDB-4383-A010-73C3035B753C}" dt="2026-08-02T11:09:43.593" v="2" actId="26606"/>
        <pc:sldMkLst>
          <pc:docMk/>
          <pc:sldMk cId="2138859562" sldId="257"/>
        </pc:sldMkLst>
        <pc:spChg chg="mod ord">
          <ac:chgData name="Steve Smith" userId="fe54fe9dfb03c4fe" providerId="LiveId" clId="{2E1AB1C5-BCDB-4383-A010-73C3035B753C}" dt="2026-08-02T11:09:43.593" v="2" actId="26606"/>
          <ac:spMkLst>
            <pc:docMk/>
            <pc:sldMk cId="2138859562" sldId="257"/>
            <ac:spMk id="2" creationId="{6CCC7C43-5065-FAB3-8D00-6CEC06718C63}"/>
          </ac:spMkLst>
        </pc:spChg>
        <pc:spChg chg="add">
          <ac:chgData name="Steve Smith" userId="fe54fe9dfb03c4fe" providerId="LiveId" clId="{2E1AB1C5-BCDB-4383-A010-73C3035B753C}" dt="2026-08-02T11:09:43.593" v="2" actId="26606"/>
          <ac:spMkLst>
            <pc:docMk/>
            <pc:sldMk cId="2138859562" sldId="257"/>
            <ac:spMk id="10" creationId="{ECC07320-C2CA-4E29-8481-9D9E143C7788}"/>
          </ac:spMkLst>
        </pc:spChg>
        <pc:spChg chg="add">
          <ac:chgData name="Steve Smith" userId="fe54fe9dfb03c4fe" providerId="LiveId" clId="{2E1AB1C5-BCDB-4383-A010-73C3035B753C}" dt="2026-08-02T11:09:43.593" v="2" actId="26606"/>
          <ac:spMkLst>
            <pc:docMk/>
            <pc:sldMk cId="2138859562" sldId="257"/>
            <ac:spMk id="12" creationId="{178FB36B-5BFE-42CA-BC60-1115E0D95EEC}"/>
          </ac:spMkLst>
        </pc:spChg>
        <pc:picChg chg="mod">
          <ac:chgData name="Steve Smith" userId="fe54fe9dfb03c4fe" providerId="LiveId" clId="{2E1AB1C5-BCDB-4383-A010-73C3035B753C}" dt="2026-08-02T11:09:43.593" v="2" actId="26606"/>
          <ac:picMkLst>
            <pc:docMk/>
            <pc:sldMk cId="2138859562" sldId="257"/>
            <ac:picMk id="5" creationId="{B08ACF93-D455-F279-B165-1F97DA944F89}"/>
          </ac:picMkLst>
        </pc:picChg>
      </pc:sldChg>
      <pc:sldChg chg="addSp modSp mod setBg">
        <pc:chgData name="Steve Smith" userId="fe54fe9dfb03c4fe" providerId="LiveId" clId="{2E1AB1C5-BCDB-4383-A010-73C3035B753C}" dt="2026-08-02T11:09:35.744" v="1" actId="26606"/>
        <pc:sldMkLst>
          <pc:docMk/>
          <pc:sldMk cId="3841068653" sldId="258"/>
        </pc:sldMkLst>
        <pc:spChg chg="mod ord">
          <ac:chgData name="Steve Smith" userId="fe54fe9dfb03c4fe" providerId="LiveId" clId="{2E1AB1C5-BCDB-4383-A010-73C3035B753C}" dt="2026-08-02T11:09:35.744" v="1" actId="26606"/>
          <ac:spMkLst>
            <pc:docMk/>
            <pc:sldMk cId="3841068653" sldId="258"/>
            <ac:spMk id="2" creationId="{C87100D3-B372-2C44-A479-93BC8F580ACC}"/>
          </ac:spMkLst>
        </pc:spChg>
        <pc:spChg chg="add">
          <ac:chgData name="Steve Smith" userId="fe54fe9dfb03c4fe" providerId="LiveId" clId="{2E1AB1C5-BCDB-4383-A010-73C3035B753C}" dt="2026-08-02T11:09:35.744" v="1" actId="26606"/>
          <ac:spMkLst>
            <pc:docMk/>
            <pc:sldMk cId="3841068653" sldId="258"/>
            <ac:spMk id="10" creationId="{ECC07320-C2CA-4E29-8481-9D9E143C7788}"/>
          </ac:spMkLst>
        </pc:spChg>
        <pc:spChg chg="add">
          <ac:chgData name="Steve Smith" userId="fe54fe9dfb03c4fe" providerId="LiveId" clId="{2E1AB1C5-BCDB-4383-A010-73C3035B753C}" dt="2026-08-02T11:09:35.744" v="1" actId="26606"/>
          <ac:spMkLst>
            <pc:docMk/>
            <pc:sldMk cId="3841068653" sldId="258"/>
            <ac:spMk id="12" creationId="{178FB36B-5BFE-42CA-BC60-1115E0D95EEC}"/>
          </ac:spMkLst>
        </pc:spChg>
        <pc:picChg chg="mod">
          <ac:chgData name="Steve Smith" userId="fe54fe9dfb03c4fe" providerId="LiveId" clId="{2E1AB1C5-BCDB-4383-A010-73C3035B753C}" dt="2026-08-02T11:09:35.744" v="1" actId="26606"/>
          <ac:picMkLst>
            <pc:docMk/>
            <pc:sldMk cId="3841068653" sldId="258"/>
            <ac:picMk id="5" creationId="{1CC8CD30-15AB-03EE-61C6-899E7FC79F92}"/>
          </ac:picMkLst>
        </pc:picChg>
      </pc:sldChg>
      <pc:sldChg chg="addSp modSp mod setBg">
        <pc:chgData name="Steve Smith" userId="fe54fe9dfb03c4fe" providerId="LiveId" clId="{2E1AB1C5-BCDB-4383-A010-73C3035B753C}" dt="2026-08-02T11:09:27.291" v="0" actId="26606"/>
        <pc:sldMkLst>
          <pc:docMk/>
          <pc:sldMk cId="888684636" sldId="259"/>
        </pc:sldMkLst>
        <pc:spChg chg="mod">
          <ac:chgData name="Steve Smith" userId="fe54fe9dfb03c4fe" providerId="LiveId" clId="{2E1AB1C5-BCDB-4383-A010-73C3035B753C}" dt="2026-08-02T11:09:27.291" v="0" actId="26606"/>
          <ac:spMkLst>
            <pc:docMk/>
            <pc:sldMk cId="888684636" sldId="259"/>
            <ac:spMk id="2" creationId="{1D108877-E20F-9FAB-3245-78DE225FB404}"/>
          </ac:spMkLst>
        </pc:spChg>
        <pc:spChg chg="add">
          <ac:chgData name="Steve Smith" userId="fe54fe9dfb03c4fe" providerId="LiveId" clId="{2E1AB1C5-BCDB-4383-A010-73C3035B753C}" dt="2026-08-02T11:09:27.291" v="0" actId="26606"/>
          <ac:spMkLst>
            <pc:docMk/>
            <pc:sldMk cId="888684636" sldId="259"/>
            <ac:spMk id="10" creationId="{026A84AF-6F58-471A-BF1F-10D8C03511C4}"/>
          </ac:spMkLst>
        </pc:spChg>
        <pc:picChg chg="mod">
          <ac:chgData name="Steve Smith" userId="fe54fe9dfb03c4fe" providerId="LiveId" clId="{2E1AB1C5-BCDB-4383-A010-73C3035B753C}" dt="2026-08-02T11:09:27.291" v="0" actId="26606"/>
          <ac:picMkLst>
            <pc:docMk/>
            <pc:sldMk cId="888684636" sldId="259"/>
            <ac:picMk id="5" creationId="{E7D187A7-8B0E-1B96-053B-E549BBA6EF3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3CCF5-ACCE-7588-E0D6-0C8DF79DAD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3E28F9-79C9-7B9D-43BB-BCE080E769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3876C6-ADD8-4FEF-F0E9-FE67B961C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626D0-63E0-49F6-BB53-8280ECC668BB}" type="datetimeFigureOut">
              <a:rPr lang="en-GB" smtClean="0"/>
              <a:t>02/08/2026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33F603-47C4-93B8-7DC0-8DDDB1650E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7FB052-D0E5-8372-2CE9-0AEBEF343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2C6AF-7330-4FA8-B957-2391702E2C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0087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63C7F-E547-C3E8-231A-88B3A27D6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98D0A9-EDC6-C76B-9B88-9DE19A226A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2F3A08-5A37-3290-E0CE-D0201B199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626D0-63E0-49F6-BB53-8280ECC668BB}" type="datetimeFigureOut">
              <a:rPr lang="en-GB" smtClean="0"/>
              <a:t>02/08/2026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41481B-9A49-A777-D691-3D4F5EB9E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ADBD7B-44F1-BC49-E41E-8A453D660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2C6AF-7330-4FA8-B957-2391702E2C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3314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7C6ED6D-0FCE-4312-B653-86590926CF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4F8599-944C-D9F6-979B-46E245C636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0B2209-E33F-D0DD-7D3C-13CDCB859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626D0-63E0-49F6-BB53-8280ECC668BB}" type="datetimeFigureOut">
              <a:rPr lang="en-GB" smtClean="0"/>
              <a:t>02/08/2026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CE0A64-B5EA-19FE-E49D-92F472834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F2296E-271E-4BF8-E749-E87178998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2C6AF-7330-4FA8-B957-2391702E2C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8923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302D0-C19E-0D90-09FD-12F8AFAC0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401794-C463-ED91-D6C9-CF2AEAB1EA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C0B95B-CC29-A980-C36B-440161149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626D0-63E0-49F6-BB53-8280ECC668BB}" type="datetimeFigureOut">
              <a:rPr lang="en-GB" smtClean="0"/>
              <a:t>02/08/2026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7F6E97-340D-53E8-B52F-602EADD30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881606-0293-5F19-C5A7-4A7355DB0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2C6AF-7330-4FA8-B957-2391702E2C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3676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C42E8-40F8-BAC6-9D58-24524C8E94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136D4A-3A2F-0455-6373-A7CC2BB797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8294FF-7998-A3B3-8CC9-1EFCFDDD0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626D0-63E0-49F6-BB53-8280ECC668BB}" type="datetimeFigureOut">
              <a:rPr lang="en-GB" smtClean="0"/>
              <a:t>02/08/2026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5B9FF9-23D6-617D-8109-BCBA6ECD2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970E1-81F9-8288-146A-31A5DB8EA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2C6AF-7330-4FA8-B957-2391702E2C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0954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777E72-1C7E-9917-1B1F-EC79422D1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D948D2-7449-46E7-A98A-EB93FF7F43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066953-A367-09F2-26BA-32BA9B228F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3E8B3D-4F0B-9A04-9357-9F25D6651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626D0-63E0-49F6-BB53-8280ECC668BB}" type="datetimeFigureOut">
              <a:rPr lang="en-GB" smtClean="0"/>
              <a:t>02/08/2026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63F85B-A626-3A13-4D3D-3363FF354C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F92C9B-BBF9-6654-FD4A-481022E4C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2C6AF-7330-4FA8-B957-2391702E2C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1617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610618-7A02-8B1F-44DF-2549E2093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7D6232-60BC-4EB9-F97E-83BDDDB55B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2225BC-41C4-14C3-2B1E-6B7C05D6E4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44AD642-6C6B-2BD5-91DB-A65A7829C1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517E0E4-F165-2251-1924-6E143B69BF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712A7A3-B3F4-C9F0-AA0E-86CEB34CD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626D0-63E0-49F6-BB53-8280ECC668BB}" type="datetimeFigureOut">
              <a:rPr lang="en-GB" smtClean="0"/>
              <a:t>02/08/2026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1B6AE9-8FEF-DC87-809C-DABCCDDF2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6D8CC07-275C-8CFD-8328-825EB832B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2C6AF-7330-4FA8-B957-2391702E2C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8181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E99EF8-2D01-31F7-1E3D-C1C2BD5CE5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4BC9D3-C659-BC5C-6253-851E94CE4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626D0-63E0-49F6-BB53-8280ECC668BB}" type="datetimeFigureOut">
              <a:rPr lang="en-GB" smtClean="0"/>
              <a:t>02/08/2026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73D7FE-D10C-3096-D644-92FA564A9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F48D4E-018F-F1AC-0224-82449685A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2C6AF-7330-4FA8-B957-2391702E2C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6217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48EAFD5-EEAB-70A8-4894-ED73197CC3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626D0-63E0-49F6-BB53-8280ECC668BB}" type="datetimeFigureOut">
              <a:rPr lang="en-GB" smtClean="0"/>
              <a:t>02/08/2026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9F3D8C1-8FB1-36DC-1941-F5945DBB3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9867D1-C4A4-1A66-F82A-2B5CE1475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2C6AF-7330-4FA8-B957-2391702E2C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3383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E5FA0E-DE9C-11F0-4572-9DA35A794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3CB177-BCC6-3C62-99E1-B2FE6860FB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9D7570-2543-ED2F-4882-0660BBE07E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F750A2-B3D0-ACE2-E0C1-2413A96901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626D0-63E0-49F6-BB53-8280ECC668BB}" type="datetimeFigureOut">
              <a:rPr lang="en-GB" smtClean="0"/>
              <a:t>02/08/2026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BEDC97-BC03-5ED8-AFF5-6A4B010B0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8C92B4-F10A-4C02-A87F-556BA8EF2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2C6AF-7330-4FA8-B957-2391702E2C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5535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08109-67AD-D231-D50A-52D7DC023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3320A0-BB08-FCCD-9A1B-0BB471714C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F1A2D3-BF10-AA4B-9641-5708016A9C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14989F-E862-155B-0480-41AD9A685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626D0-63E0-49F6-BB53-8280ECC668BB}" type="datetimeFigureOut">
              <a:rPr lang="en-GB" smtClean="0"/>
              <a:t>02/08/2026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83E2CB-D159-2CE0-7E10-7211FF150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30343E-EEEA-297E-7C62-2C6FD50D7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2C6AF-7330-4FA8-B957-2391702E2C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0439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7738521-E61B-EDFE-6FD9-E9F9EA2A1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F8B8AD-9DD1-704E-5FC9-94D9965940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1975D6-8679-B080-50DB-8432FF248B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F8626D0-63E0-49F6-BB53-8280ECC668BB}" type="datetimeFigureOut">
              <a:rPr lang="en-GB" smtClean="0"/>
              <a:t>02/08/2026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F8F511-51D2-524A-8A33-A56ABBB0E9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62386A-831A-9E09-4AEE-B6F0B00C6E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32C6AF-7330-4FA8-B957-2391702E2C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067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34F1179-B481-4F9E-BCA3-AFB972070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ECB4DE-A7B4-5F5D-DD2E-AEC53F7257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5241" y="1008993"/>
            <a:ext cx="9231410" cy="3542045"/>
          </a:xfrm>
        </p:spPr>
        <p:txBody>
          <a:bodyPr anchor="b">
            <a:normAutofit/>
          </a:bodyPr>
          <a:lstStyle/>
          <a:p>
            <a:pPr algn="l"/>
            <a:r>
              <a:rPr lang="en-GB" sz="11500"/>
              <a:t>Trois logements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6F9313-4AC3-8B9B-DE49-C8CBD26C62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5241" y="4582814"/>
            <a:ext cx="7132335" cy="1312657"/>
          </a:xfrm>
        </p:spPr>
        <p:txBody>
          <a:bodyPr anchor="t">
            <a:normAutofit/>
          </a:bodyPr>
          <a:lstStyle/>
          <a:p>
            <a:pPr algn="l"/>
            <a:r>
              <a:rPr lang="en-GB" dirty="0"/>
              <a:t>Images: </a:t>
            </a:r>
            <a:r>
              <a:rPr lang="en-GB" dirty="0" err="1"/>
              <a:t>pixabay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2405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08ACF93-D455-F279-B165-1F97DA944F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2579" r="3304" b="-1"/>
          <a:stretch>
            <a:fillRect/>
          </a:stretch>
        </p:blipFill>
        <p:spPr>
          <a:xfrm>
            <a:off x="2522358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CC7C43-5065-FAB3-8D00-6CEC06718C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228" y="743447"/>
            <a:ext cx="3973385" cy="3692028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200"/>
              <a:t>Un appartement dans un immeuble</a:t>
            </a:r>
          </a:p>
        </p:txBody>
      </p:sp>
    </p:spTree>
    <p:extLst>
      <p:ext uri="{BB962C8B-B14F-4D97-AF65-F5344CB8AC3E}">
        <p14:creationId xmlns:p14="http://schemas.microsoft.com/office/powerpoint/2010/main" val="2138859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CC8CD30-15AB-03EE-61C6-899E7FC79F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5436"/>
          <a:stretch>
            <a:fillRect/>
          </a:stretch>
        </p:blipFill>
        <p:spPr>
          <a:xfrm>
            <a:off x="2522358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7100D3-B372-2C44-A479-93BC8F580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228" y="743447"/>
            <a:ext cx="3973385" cy="3692028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200"/>
              <a:t>Une petite maison en ville</a:t>
            </a:r>
          </a:p>
        </p:txBody>
      </p:sp>
    </p:spTree>
    <p:extLst>
      <p:ext uri="{BB962C8B-B14F-4D97-AF65-F5344CB8AC3E}">
        <p14:creationId xmlns:p14="http://schemas.microsoft.com/office/powerpoint/2010/main" val="3841068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26A84AF-6F58-471A-BF1F-10D8C0351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108877-E20F-9FAB-3245-78DE225FB4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28662"/>
            <a:ext cx="3785513" cy="3728853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200"/>
              <a:t>Une grande maison individuelle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7D187A7-8B0E-1B96-053B-E549BBA6EF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7722" r="12631"/>
          <a:stretch>
            <a:fillRect/>
          </a:stretch>
        </p:blipFill>
        <p:spPr>
          <a:xfrm>
            <a:off x="5009505" y="10"/>
            <a:ext cx="7182495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6846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19</Words>
  <Application>Microsoft Office PowerPoint</Application>
  <PresentationFormat>Widescreen</PresentationFormat>
  <Paragraphs>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Office Theme</vt:lpstr>
      <vt:lpstr>Trois logements</vt:lpstr>
      <vt:lpstr>Un appartement dans un immeuble</vt:lpstr>
      <vt:lpstr>Une petite maison en ville</vt:lpstr>
      <vt:lpstr>Une grande maison individuelle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Steve Smith</dc:creator>
  <cp:lastModifiedBy>Steve Smith</cp:lastModifiedBy>
  <cp:revision>1</cp:revision>
  <dcterms:created xsi:type="dcterms:W3CDTF">2026-08-02T11:04:03Z</dcterms:created>
  <dcterms:modified xsi:type="dcterms:W3CDTF">2026-08-02T11:09:45Z</dcterms:modified>
</cp:coreProperties>
</file>